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6E00"/>
    <a:srgbClr val="6A6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FA64-767B-490C-9640-6FAA87B43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8AC24-11BB-4307-8154-F6CFA5C99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D6139-DCBB-403B-9DC7-A04C01B17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CB361-E40F-4CAB-8117-7B022AE09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2789C-8C1B-42D1-83C6-185328D7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2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516EB-558B-4284-A19B-ED61803B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3348C-9F29-4765-97E2-0FB33B6F7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B694E-516B-4518-903B-9C4FA0C5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DF16C-07BF-4727-821C-BEFCB02F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27740-F107-4088-B0EA-B3C9D263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63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CFF77B-581F-480C-A673-CE1C564EA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C7D38-7199-4501-BE23-B1630CCF8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F1505-4D4C-4720-BBAF-2AF4B855B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EF4F7-2120-4FD7-805D-AA6DCE95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35FFB-B19D-42CF-8B93-28F55518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68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7EB5D-9E94-4670-8C6B-B48A7E25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A3BD4-35DA-47D1-8583-E7A5AE13F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D666-4F70-457B-B72A-14014330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96D0B-90BB-443D-BB6A-09CCC909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F4333-AF2E-4927-9760-C03549B2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79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A581-A100-4919-9C1A-E98315AE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3D817-858E-4643-A378-875826471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4BF7A-EA08-43A6-9B6D-0B3A3A7E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2649-8922-476F-9F15-A0ACC903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7AE6-B193-4A0A-BEFA-EE3D4AAD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46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9194-4563-4442-8047-2E5151C5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B912C-BD15-42BF-A4B4-597186355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94B79-0475-4334-887E-29B33BC48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67F49-BCBC-4863-A50C-C3A7A47A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1084B-D15E-4D93-89DE-E3A7B140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18680-6A0D-4B9A-97AF-E4F15D49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66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3550-E644-45DF-816D-73673C44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B1B01-3456-4208-826D-D812667B9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ACF9B-4DAB-4654-9074-00B779E55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71A99-BC23-4A82-A87E-7D8B2DB67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52F24A-DD22-4070-9DB7-9239302D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0E8E73-B5AF-44D7-AEB3-F0394BD8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1AEEE7-0DBA-4531-921C-A32C2658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851FC-FA47-4B8A-BA9C-1B88F876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23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A6CA8-42AA-4FE4-AE0F-BDE5605B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548FA-4F91-4330-9348-0D2F2D78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CD7621-4D44-4D71-9DB8-90FF29AC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6E06A-31CC-41AB-AD9D-49D69F8F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6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43CD4D-7D42-405E-BBC2-62B07659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51E226-512A-453B-B0C9-E06B6379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A3311-11EA-4B40-8ACA-925977A9B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07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32DD-EECA-4135-B006-2C9D6D752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0D36F-89CE-45F6-84B4-8106C2638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56473-EB77-4FBC-BE74-F526EFE69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57294-64E4-4EC2-9262-1F898336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DB8AF-C901-4C68-A70E-384D4224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87B21-3F42-4D90-A557-7835664C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20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FC0CF-9144-4F34-A14F-BAFEAD1F0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34558-093B-43A7-9E36-9E6963ECB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6D1476-D6DB-4BAC-B4CC-6F83E4A94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9E081-0E9F-4013-89D1-1DA99AAF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688A0-A75C-4E5F-8B1F-7E32B8F9F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67E17-3D4F-4AD5-882F-07245DD3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38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47A4DF-0331-437C-942C-1ACDFFF1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63988-042B-411F-992D-EE25E0270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7B627-CB37-4966-A252-538F19EB7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76177-1F4B-413B-9A78-11310FCB0BE2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9DBE8-BF6B-4809-87B4-EFF742515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33933-C6D1-4EE1-9467-0EE61ECEA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75E51-A2EE-41D6-AE88-F555715501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6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bw.de/gleichstellung/diversity/diversity-ta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leichstellungsbeauftragte@unibw.de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15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17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C618D32-3FE7-4CE5-B4D4-07DC0CE66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1314291"/>
            <a:ext cx="4832802" cy="398962"/>
          </a:xfrm>
        </p:spPr>
        <p:txBody>
          <a:bodyPr>
            <a:normAutofit fontScale="90000"/>
          </a:bodyPr>
          <a:lstStyle/>
          <a:p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>Diversity-Tag 2021</a:t>
            </a:r>
            <a:b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>im Onlineformat</a:t>
            </a:r>
            <a:b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700" dirty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</a:t>
            </a:r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C17F6AF5-2F67-4BF3-9CFA-48D47666581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01" y="6019725"/>
            <a:ext cx="1848052" cy="7161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513C7B2-D73D-4D9A-BD17-609328113426}"/>
              </a:ext>
            </a:extLst>
          </p:cNvPr>
          <p:cNvSpPr txBox="1"/>
          <p:nvPr/>
        </p:nvSpPr>
        <p:spPr>
          <a:xfrm>
            <a:off x="411424" y="2843218"/>
            <a:ext cx="58729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6A68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Einstimmung am Vortag (17. Mai 2021)</a:t>
            </a:r>
          </a:p>
          <a:p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13.30 – 15.00 Uhr</a:t>
            </a:r>
            <a:r>
              <a:rPr lang="de-DE" sz="1400" b="1" dirty="0" smtClean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Lunch &amp; </a:t>
            </a:r>
            <a:r>
              <a:rPr lang="de-DE" sz="1400" b="1" dirty="0" err="1" smtClean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de-DE" sz="1400" b="1" dirty="0" smtClean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„Die Potenziale von </a:t>
            </a:r>
            <a:r>
              <a:rPr lang="de-DE" sz="1400" b="1" dirty="0" err="1" smtClean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r>
              <a:rPr lang="de-DE" sz="1400" b="1" dirty="0" smtClean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Veranstalter: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Institut für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Management</a:t>
            </a:r>
          </a:p>
          <a:p>
            <a:r>
              <a:rPr lang="de-DE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Anmeldefrist</a:t>
            </a:r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Mittwoch,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Mai 2021</a:t>
            </a:r>
          </a:p>
          <a:p>
            <a:r>
              <a:rPr lang="de-D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Entdecken Sie Ihre eigene Vielfältigkeit! Sie lernen, </a:t>
            </a: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besser zu verstehen, was </a:t>
            </a:r>
            <a:r>
              <a:rPr lang="de-DE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Diversity</a:t>
            </a: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eigentlich ist, welche </a:t>
            </a:r>
            <a:r>
              <a:rPr lang="de-D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Herausforderungen, </a:t>
            </a: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auch Vorteile in einem guten Umgang mit Vielfalt liegen und wie wir alle im Universitätsalltag dazu beitragen können.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41F07-A407-47ED-B771-69012D1043F5}"/>
              </a:ext>
            </a:extLst>
          </p:cNvPr>
          <p:cNvSpPr txBox="1"/>
          <p:nvPr/>
        </p:nvSpPr>
        <p:spPr>
          <a:xfrm>
            <a:off x="7755511" y="6090507"/>
            <a:ext cx="43865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altLang="de-DE" sz="1100" i="1" dirty="0">
                <a:latin typeface="Arial" panose="020B0604020202020204" pitchFamily="34" charset="0"/>
              </a:rPr>
              <a:t>Ein </a:t>
            </a:r>
            <a:r>
              <a:rPr lang="de-DE" altLang="de-DE" sz="1100" i="1" dirty="0" smtClean="0">
                <a:latin typeface="Arial" panose="020B0604020202020204" pitchFamily="34" charset="0"/>
              </a:rPr>
              <a:t>spannendes </a:t>
            </a:r>
            <a:r>
              <a:rPr lang="de-DE" altLang="de-DE" sz="1100" i="1" dirty="0" err="1" smtClean="0">
                <a:latin typeface="Arial" panose="020B0604020202020204" pitchFamily="34" charset="0"/>
              </a:rPr>
              <a:t>Diversity</a:t>
            </a:r>
            <a:r>
              <a:rPr lang="de-DE" altLang="de-DE" sz="1100" i="1" dirty="0" smtClean="0">
                <a:latin typeface="Arial" panose="020B0604020202020204" pitchFamily="34" charset="0"/>
              </a:rPr>
              <a:t>-Quiz</a:t>
            </a:r>
            <a:r>
              <a:rPr lang="de-DE" altLang="de-DE" sz="1100" i="1" dirty="0" smtClean="0">
                <a:latin typeface="Arial" panose="020B0604020202020204" pitchFamily="34" charset="0"/>
              </a:rPr>
              <a:t>, </a:t>
            </a:r>
            <a:r>
              <a:rPr lang="de-DE" altLang="de-DE" sz="1100" i="1" dirty="0">
                <a:latin typeface="Arial" panose="020B0604020202020204" pitchFamily="34" charset="0"/>
              </a:rPr>
              <a:t>Tipps zu diskriminierungsfreier Sprache und Informationen zum Beirat finden Sie hier: </a:t>
            </a:r>
            <a:r>
              <a:rPr lang="de-DE" altLang="de-DE" sz="1100" i="1" dirty="0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https://www.unibw.de/gleichstellung/diversity/diversity-tag</a:t>
            </a:r>
            <a:r>
              <a:rPr lang="de-DE" altLang="de-DE" sz="1100" i="1" dirty="0">
                <a:latin typeface="Arial" panose="020B0604020202020204" pitchFamily="34" charset="0"/>
              </a:rPr>
              <a:t>.</a:t>
            </a:r>
            <a:endParaRPr lang="de-DE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B42874-03FA-4AE4-BF0A-1E36F0626551}"/>
              </a:ext>
            </a:extLst>
          </p:cNvPr>
          <p:cNvSpPr txBox="1"/>
          <p:nvPr/>
        </p:nvSpPr>
        <p:spPr>
          <a:xfrm>
            <a:off x="419077" y="2268245"/>
            <a:ext cx="6691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Eine Initiative der zivilen Gleichstellungsstelle</a:t>
            </a:r>
          </a:p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und des Beirats für Chancengerechtigkeit und Diversität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E4DAD0F-4D72-42C0-AD86-08C981057AE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548" y="178409"/>
            <a:ext cx="2610574" cy="497658"/>
          </a:xfrm>
          <a:prstGeom prst="rect">
            <a:avLst/>
          </a:prstGeom>
        </p:spPr>
      </p:pic>
      <p:sp>
        <p:nvSpPr>
          <p:cNvPr id="16" name="Text Box 4">
            <a:extLst>
              <a:ext uri="{FF2B5EF4-FFF2-40B4-BE49-F238E27FC236}">
                <a16:creationId xmlns:a16="http://schemas.microsoft.com/office/drawing/2014/main" id="{FC3C0CBB-8098-46FD-A3E6-5D4714FDF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698" y="885744"/>
            <a:ext cx="5889302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400" b="1" dirty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11.00 – 11.45 Uhr: Die Familienservicestelle im Dialog</a:t>
            </a:r>
          </a:p>
          <a:p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Organisatorinnen: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Pamela Koch (zivile Gleichstellungsbeauftragte), Dr. Kornelia Reischl (Familienservicestelle), Kathrin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Faehndrich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(militärische Gleichstellungsbeauftragte)</a:t>
            </a:r>
          </a:p>
          <a:p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Anmeldefrist: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Mittwoch, 12. Mai 2021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Familienservicestelle freut sich, Ihnen die Dienstleistungen von der Beratung über Kinderbetreuung,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bis hin zur Wohnungssuche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vorzustellen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und Ihre Anregungen entgegenzunehmen, um die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UniBw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als vielfältige und familienorientierte Hochschule weiterzuentwickeln.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400" b="1" dirty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14.00 – 16.00 Uhr: Interkulturelles Training </a:t>
            </a: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(begrenzt auf 20 Teilnehmende, Besetzung nach Anmeldedatum)</a:t>
            </a:r>
          </a:p>
          <a:p>
            <a:pPr marL="0" indent="0">
              <a:buNone/>
            </a:pPr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Organisatorinnen: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Prof. Sonja Sackmann (Emerita), Sabine Katzdobler,</a:t>
            </a: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Regina Palmer</a:t>
            </a:r>
          </a:p>
          <a:p>
            <a:r>
              <a:rPr lang="de-DE" sz="1200" u="sng" dirty="0">
                <a:latin typeface="Arial" panose="020B0604020202020204" pitchFamily="34" charset="0"/>
                <a:cs typeface="Arial" panose="020B0604020202020204" pitchFamily="34" charset="0"/>
              </a:rPr>
              <a:t>Anmeldefrist: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Montag, 17. Mai, 15.00 Uhr</a:t>
            </a: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 diesem Workshop für interkulturelles Management tauchen Sie in Kulturen mit verschiedenen (Spiel-)Regeln ein und lernen in Gruppenarbeit, mit denen sich dadurch ergebenden Vorteilen und Herausforderungen konstruktiv umzugehen.</a:t>
            </a:r>
          </a:p>
          <a:p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Bitte melden Sie sich bei Interesse an einer Veranstaltung unter </a:t>
            </a:r>
            <a:r>
              <a:rPr lang="de-DE" sz="1200" b="1" i="1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gleichstellungsbeauftragte@unibw.de</a:t>
            </a:r>
            <a:r>
              <a:rPr lang="de-DE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an. 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3C4A5B-656D-422B-A17C-FB5778CB53E9}"/>
              </a:ext>
            </a:extLst>
          </p:cNvPr>
          <p:cNvSpPr txBox="1"/>
          <p:nvPr/>
        </p:nvSpPr>
        <p:spPr>
          <a:xfrm>
            <a:off x="6292067" y="419354"/>
            <a:ext cx="38153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6A68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Aktionen am 18. Mai 2021</a:t>
            </a:r>
          </a:p>
          <a:p>
            <a:endParaRPr lang="de-D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D55349-E7EF-4919-B98C-951344000729}"/>
              </a:ext>
            </a:extLst>
          </p:cNvPr>
          <p:cNvSpPr txBox="1"/>
          <p:nvPr/>
        </p:nvSpPr>
        <p:spPr>
          <a:xfrm rot="780966">
            <a:off x="2886747" y="4979303"/>
            <a:ext cx="4478690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ED6E00"/>
            </a:solidFill>
            <a:prstDash val="lgDash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de-DE" altLang="de-DE" sz="1200" b="1" dirty="0">
                <a:latin typeface="Arial" panose="020B0604020202020204" pitchFamily="34" charset="0"/>
              </a:rPr>
              <a:t>Social Media-Aktion „Vielfalt bedeutet für mich ...“</a:t>
            </a:r>
          </a:p>
          <a:p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Verschiedene Stellen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der Universität stellen in einer Fotocollage und Kurzvideos dar, was Vielfalt am Arbeitsplatz für sie bedeutet.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>
                <a:solidFill>
                  <a:srgbClr val="ED6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Möchten Sie sich beteiligen? 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Dann kommentieren Sie die Posts auf den Social Media-Kanälen der Universität mit einem eigenen Beitrag!</a:t>
            </a:r>
            <a:endParaRPr lang="de-DE" altLang="de-DE" sz="1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2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Diversity-Tag 2021 im Onlineformat Programm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Diversity-Tag 2021 im Onlineformat</dc:title>
  <dc:creator>h11cevol</dc:creator>
  <cp:lastModifiedBy>Pamela Koch</cp:lastModifiedBy>
  <cp:revision>48</cp:revision>
  <dcterms:created xsi:type="dcterms:W3CDTF">2021-04-20T08:16:54Z</dcterms:created>
  <dcterms:modified xsi:type="dcterms:W3CDTF">2021-05-03T07:29:37Z</dcterms:modified>
</cp:coreProperties>
</file>